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97662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skateboarding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faster and jumps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she falls off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skateboard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ground,somebody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really 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more skateboarding for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gets up quickly and leaves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287645" algn="l"/>
                <a:tab pos="807402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也许我现在可以跳跃。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她想。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跳舞；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走路。根据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goes faster and jumps”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可知，是指跳跃。故选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1"/>
          <p:cNvSpPr txBox="1"/>
          <p:nvPr/>
        </p:nvSpPr>
        <p:spPr bwMode="auto">
          <a:xfrm>
            <a:off x="334566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考查动词辨析。句意：当她摔倒在地上时，有人嘲笑她。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说话；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嘲笑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嘲笑某人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she is on the ground”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really bad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可知，当汉娜摔倒在地上时，应该是有人嘲笑她。故选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255446" y="294062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skateboarding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faster and jumps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she falls off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skateboard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ground,somebody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really 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more skateboarding for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gets up quickly and leaves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287645" algn="l"/>
                <a:tab pos="807402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.eps" descr="id:214748798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303118" y="4581128"/>
            <a:ext cx="580390" cy="456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926854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sees a woman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grass with her baby boy when she passes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boy is trying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boy,Michael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his mother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Michael stands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one little step and falls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mother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his mother’s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five minutes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849620" algn="l"/>
                <a:tab pos="88201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sitting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考查动词时态。句意：第二天，当她经过时，汉娜看到一个女人和她的小男孩坐在草地上。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坐，动词第三人称单数；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sitting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动名词或现在分词；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sitting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sit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动词不定式。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doing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看见某人正在做某事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622598" y="350565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sees a woman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grass with her baby boy when she passes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boy is trying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boy,Michael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his mother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Michael stands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one little step and falls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mother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his mother’s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3"/>
          <p:cNvSpPr txBox="1"/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考查动词辨析。句意：小男孩正在尝试站起来。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pick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挑选。根据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“Stand up now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可知，小男孩正在尝试站起来。故选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97552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sees a woman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grass with her baby boy when she passes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boy is trying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boy,Michael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his mother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Michael stands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one little step and falls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mother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his mother’s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849620" algn="l"/>
                <a:tab pos="88201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4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考查动词辨析。句意：再试一次。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“Michael stands up slowly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takes one little step and falls down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可知，此处妈妈是让孩子再次尝试站起来。故选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926854" y="335699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sees a woman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grass with her baby boy when she passes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boy is trying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boy,Michael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his mother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Michael stands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one little step and falls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mother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his mother’s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up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849620" algn="l"/>
                <a:tab pos="88201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5"/>
          <p:cNvSpPr txBox="1"/>
          <p:nvPr/>
        </p:nvSpPr>
        <p:spPr bwMode="auto">
          <a:xfrm>
            <a:off x="360854" y="387712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考查代词辨析。句意：汉娜看了他们五分钟。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他们。此处指代前文提及的那个女人和小男孩，用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doesn’t stop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doesn’t matter,” Hannah thinks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Saturday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skatepark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skatepark,Justin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says,“Everybody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falls off sometimes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do that trick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learn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691581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17"/>
          <p:cNvSpPr txBox="1"/>
          <p:nvPr/>
        </p:nvSpPr>
        <p:spPr bwMode="auto">
          <a:xfrm>
            <a:off x="334566" y="355617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Bef>
                <a:spcPct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 你是如何做到那个技巧的？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do that trick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可知，此处是询问对方如何做到那个技巧的。故选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7535366" y="239617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“Put your right foot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push with your left foot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Justin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“OK,” Hannah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some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a real skateboarder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Justin tells her quietly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57974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peace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exercise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6"/>
          <p:cNvSpPr txBox="1"/>
          <p:nvPr/>
        </p:nvSpPr>
        <p:spPr bwMode="auto">
          <a:xfrm>
            <a:off x="360854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考查名词辨析。句意：我需要更多的练习。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peace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exercise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“Put your right foot here, then push with your left foot”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need some more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可知，此处指汉娜需要更多的练习。故选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65" y="963476"/>
            <a:ext cx="10602683" cy="1123713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130674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讲述了汉娜学习滑板的故事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刚开始汉娜没有滑板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后来过生日收到了一个滑板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但她玩滑板时因摔下来被人嘲笑而不再玩滑板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最后通过看一个男婴学习站立的过程而又重新鼓起勇气开始学滑板。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5059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Skateboarder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 Hannah’s house there’s a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skatepark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滑板运动场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young people in the town go there after school with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225800" algn="l"/>
                <a:tab pos="3321050" algn="l"/>
                <a:tab pos="63658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skateboards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noticeboards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baseballs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34566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考查名词辨析。句意：镇上很多年轻人在放学后带着滑板去那里。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skateboard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noticeboard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布告栏；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棒球；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篮球。根据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“Near Hannah’s house there’s a new skatepark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滑板运动场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可知，去滑板运动场应该是带着滑板。故选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565786" y="237152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days Hannah often goes there with her cousin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skatepark,she’s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skateboarding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thing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 has no skateboard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242820" algn="l"/>
                <a:tab pos="4391025" algn="l"/>
                <a:tab pos="75311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worried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96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90995" y="4149209"/>
            <a:ext cx="445135" cy="349885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262176" y="3054102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考查形容词辨析。句意：有了新的滑板运动场，她对滑板非常感兴趣。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疲惫的；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the 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 smtClean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感兴趣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skatepark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she’s very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skateboarding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可知，她对滑板感兴趣。故选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6023198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Justin asks Hannah,“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Hey,do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skateboard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 she 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not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want to fall off in front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However,Justin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skateboarder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do a lot of tricks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thinks,“I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jump and do tricks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talk to Mum and Dad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5830570" algn="l"/>
                <a:tab pos="8522970" algn="l"/>
                <a:tab pos="88201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down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考查动词短语辨析。句意：嘿，你想玩我的滑板吗？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 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 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 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 off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下车。根据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 you want to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skateboard”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可知，此处是贾斯汀问汉娜想玩自己的滑板吗，即是上到滑板上。故选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78582" y="297353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Justin asks Hannah,“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Hey,do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skateboard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 she 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not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want to fall off in front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However,Justin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skateboarder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do a lot of tricks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thinks,“I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jump and do tricks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talk to Mum and Dad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5830570" algn="l"/>
                <a:tab pos="8522970" algn="l"/>
                <a:tab pos="88201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797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270551" y="4724901"/>
            <a:ext cx="317500" cy="250190"/>
          </a:xfrm>
          <a:prstGeom prst="rect">
            <a:avLst/>
          </a:prstGeom>
        </p:spPr>
      </p:pic>
      <p:sp>
        <p:nvSpPr>
          <p:cNvPr id="7" name="内容占位符 6"/>
          <p:cNvSpPr txBox="1"/>
          <p:nvPr/>
        </p:nvSpPr>
        <p:spPr bwMode="auto">
          <a:xfrm>
            <a:off x="262176" y="3573398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考查连词辨析。句意：然而，贾斯汀是一个很好的滑板手，所以他能做很多技巧。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空格前后句是因果关系，前因后果用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表示因果关系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表示选择关系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表示转折关系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表示并列或者递进关系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3051621" y="295937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Justin asks Hannah,“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Hey,do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skateboard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 she 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not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want to fall off in front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However,Justin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skateboarder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do a lot of tricks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thinks,“I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jump and do tricks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talk to Mum and Dad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5830570" algn="l"/>
                <a:tab pos="8522970" algn="l"/>
                <a:tab pos="88201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我的生日快到了。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holiday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birthday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party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聚会；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trip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旅行。根据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“her birthday morning”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可知，是指生日要到了。故选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16721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 opens the present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birthday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present from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skateboard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my skateboard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do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Hannah says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weekend,Hannah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her new skateboard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skatepark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Justin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6011545" algn="l"/>
                <a:tab pos="8608695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考查介词辨析。句意：汉娜在生日那天的早上打开了礼物。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后跟年、月、季节等；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后跟具体时刻；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后跟具体的某一天或具体某一天的上午、下午、晚上；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birthday morning”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可知，此处是指具体某一天的上午，用介词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14886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 opens the present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birthday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present from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skateboard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my skateboard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do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Hannah says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weekend,Hannah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her new skateboard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skatepark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Justin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54350" algn="l"/>
                <a:tab pos="6011545" algn="l"/>
                <a:tab pos="8608695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carefully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quietly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6409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考查副词辨析。句意：汉娜高兴地说。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skateboard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my skateboard now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can do more”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可知，汉娜有了自己的滑板，应是感到高兴。故选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7011</Words>
  <Application>WPS 演示</Application>
  <PresentationFormat>自定义</PresentationFormat>
  <Paragraphs>121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468</cp:revision>
  <dcterms:created xsi:type="dcterms:W3CDTF">2020-11-06T05:24:00Z</dcterms:created>
  <dcterms:modified xsi:type="dcterms:W3CDTF">2025-09-24T08:40:10Z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FF315A842B9640AA835ED98DE138A1BD_12</vt:lpwstr>
  </property>
</Properties>
</file>